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0" r:id="rId14"/>
    <p:sldId id="267" r:id="rId15"/>
    <p:sldId id="268" r:id="rId16"/>
    <p:sldId id="272" r:id="rId1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Naslov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5" name="Podnaslov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31" name="Rezervirano mjesto datuma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205F592-4899-4FD4-8390-BE91919CABD0}" type="datetimeFigureOut">
              <a:rPr lang="hr-HR" smtClean="0"/>
              <a:pPr/>
              <a:t>22.12.2011.</a:t>
            </a:fld>
            <a:endParaRPr lang="hr-HR"/>
          </a:p>
        </p:txBody>
      </p:sp>
      <p:sp>
        <p:nvSpPr>
          <p:cNvPr id="18" name="Rezervirano mjesto podnožja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8E62E29-2570-4C34-8BA7-D59D8792638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05F592-4899-4FD4-8390-BE91919CABD0}" type="datetimeFigureOut">
              <a:rPr lang="hr-HR" smtClean="0"/>
              <a:pPr/>
              <a:t>22.12.2011.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E62E29-2570-4C34-8BA7-D59D8792638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205F592-4899-4FD4-8390-BE91919CABD0}" type="datetimeFigureOut">
              <a:rPr lang="hr-HR" smtClean="0"/>
              <a:pPr/>
              <a:t>22.12.2011.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8E62E29-2570-4C34-8BA7-D59D8792638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05F592-4899-4FD4-8390-BE91919CABD0}" type="datetimeFigureOut">
              <a:rPr lang="hr-HR" smtClean="0"/>
              <a:pPr/>
              <a:t>22.12.2011.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E62E29-2570-4C34-8BA7-D59D8792638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205F592-4899-4FD4-8390-BE91919CABD0}" type="datetimeFigureOut">
              <a:rPr lang="hr-HR" smtClean="0"/>
              <a:pPr/>
              <a:t>22.12.2011.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8E62E29-2570-4C34-8BA7-D59D8792638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05F592-4899-4FD4-8390-BE91919CABD0}" type="datetimeFigureOut">
              <a:rPr lang="hr-HR" smtClean="0"/>
              <a:pPr/>
              <a:t>22.12.2011.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E62E29-2570-4C34-8BA7-D59D8792638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05F592-4899-4FD4-8390-BE91919CABD0}" type="datetimeFigureOut">
              <a:rPr lang="hr-HR" smtClean="0"/>
              <a:pPr/>
              <a:t>22.12.2011.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E62E29-2570-4C34-8BA7-D59D8792638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05F592-4899-4FD4-8390-BE91919CABD0}" type="datetimeFigureOut">
              <a:rPr lang="hr-HR" smtClean="0"/>
              <a:pPr/>
              <a:t>22.12.2011.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E62E29-2570-4C34-8BA7-D59D8792638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205F592-4899-4FD4-8390-BE91919CABD0}" type="datetimeFigureOut">
              <a:rPr lang="hr-HR" smtClean="0"/>
              <a:pPr/>
              <a:t>22.12.2011.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E62E29-2570-4C34-8BA7-D59D8792638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05F592-4899-4FD4-8390-BE91919CABD0}" type="datetimeFigureOut">
              <a:rPr lang="hr-HR" smtClean="0"/>
              <a:pPr/>
              <a:t>22.12.2011.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E62E29-2570-4C34-8BA7-D59D8792638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avokutni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05F592-4899-4FD4-8390-BE91919CABD0}" type="datetimeFigureOut">
              <a:rPr lang="hr-HR" smtClean="0"/>
              <a:pPr/>
              <a:t>22.12.2011.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E62E29-2570-4C34-8BA7-D59D87926384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slik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Rezervirano mjesto naslova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1" name="Rezervirano mjesto teksta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7" name="Rezervirano mjesto datuma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205F592-4899-4FD4-8390-BE91919CABD0}" type="datetimeFigureOut">
              <a:rPr lang="hr-HR" smtClean="0"/>
              <a:pPr/>
              <a:t>22.12.2011.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8E62E29-2570-4C34-8BA7-D59D87926384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PC200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448938" cy="6336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1815480"/>
          </a:xfrm>
        </p:spPr>
        <p:txBody>
          <a:bodyPr>
            <a:normAutofit fontScale="90000"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hr-HR" sz="6600" dirty="0" smtClean="0"/>
              <a:t>JASLICE</a:t>
            </a:r>
            <a:r>
              <a:rPr lang="hr-HR" dirty="0" smtClean="0"/>
              <a:t> </a:t>
            </a:r>
            <a:r>
              <a:rPr lang="hr-HR" sz="6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2011</a:t>
            </a:r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87624" y="6021288"/>
            <a:ext cx="6480720" cy="836712"/>
          </a:xfrm>
        </p:spPr>
        <p:txBody>
          <a:bodyPr/>
          <a:lstStyle/>
          <a:p>
            <a:r>
              <a:rPr lang="hr-HR" dirty="0" smtClean="0">
                <a:solidFill>
                  <a:srgbClr val="FF0000"/>
                </a:solidFill>
              </a:rPr>
              <a:t>Pregled svih jaslica kao i njihovih stvaratelja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C200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356964" cy="6267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7239000" cy="1143000"/>
          </a:xfrm>
        </p:spPr>
        <p:txBody>
          <a:bodyPr/>
          <a:lstStyle/>
          <a:p>
            <a:r>
              <a:rPr lang="hr-HR" dirty="0" smtClean="0"/>
              <a:t>Mirko </a:t>
            </a:r>
            <a:r>
              <a:rPr lang="hr-HR" dirty="0" err="1" smtClean="0"/>
              <a:t>vutmej</a:t>
            </a:r>
            <a:endParaRPr lang="hr-HR" dirty="0"/>
          </a:p>
        </p:txBody>
      </p:sp>
      <p:pic>
        <p:nvPicPr>
          <p:cNvPr id="5" name="Slika 4" descr="PC200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7576" y="692696"/>
            <a:ext cx="3168352" cy="2376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C200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136392" cy="6102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7239000" cy="1143000"/>
          </a:xfrm>
        </p:spPr>
        <p:txBody>
          <a:bodyPr/>
          <a:lstStyle/>
          <a:p>
            <a:r>
              <a:rPr lang="hr-HR" dirty="0" smtClean="0"/>
              <a:t>Matija </a:t>
            </a:r>
            <a:r>
              <a:rPr lang="hr-HR" dirty="0" err="1" smtClean="0"/>
              <a:t>capar</a:t>
            </a:r>
            <a:endParaRPr lang="hr-HR" dirty="0"/>
          </a:p>
        </p:txBody>
      </p:sp>
      <p:pic>
        <p:nvPicPr>
          <p:cNvPr id="5" name="Slika 4" descr="PC200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88640"/>
            <a:ext cx="3491880" cy="26189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C200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068932" cy="6051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5445224"/>
            <a:ext cx="7239000" cy="1143000"/>
          </a:xfrm>
        </p:spPr>
        <p:txBody>
          <a:bodyPr/>
          <a:lstStyle/>
          <a:p>
            <a:r>
              <a:rPr lang="hr-HR" dirty="0" smtClean="0"/>
              <a:t>Alen </a:t>
            </a:r>
            <a:r>
              <a:rPr lang="hr-HR" dirty="0" err="1" smtClean="0"/>
              <a:t>jabrešić</a:t>
            </a:r>
            <a:endParaRPr lang="hr-HR" dirty="0"/>
          </a:p>
        </p:txBody>
      </p:sp>
      <p:pic>
        <p:nvPicPr>
          <p:cNvPr id="5" name="Slika 4" descr="PC200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3626" y="188640"/>
            <a:ext cx="3360374" cy="25202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C200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260953" cy="61957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Lucija mlinar, monika </a:t>
            </a:r>
            <a:r>
              <a:rPr lang="hr-HR" dirty="0" err="1" smtClean="0"/>
              <a:t>božiček</a:t>
            </a:r>
            <a:endParaRPr lang="hr-HR" dirty="0"/>
          </a:p>
        </p:txBody>
      </p:sp>
      <p:pic>
        <p:nvPicPr>
          <p:cNvPr id="5" name="Slika 4" descr="PC200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88640"/>
            <a:ext cx="3635896" cy="27269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C200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164943" cy="6123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515719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Sven </a:t>
            </a:r>
            <a:r>
              <a:rPr lang="hr-HR" dirty="0" err="1" smtClean="0"/>
              <a:t>finger</a:t>
            </a:r>
            <a:r>
              <a:rPr lang="hr-HR" dirty="0" smtClean="0"/>
              <a:t>, alen </a:t>
            </a:r>
            <a:r>
              <a:rPr lang="hr-HR" dirty="0" err="1" smtClean="0"/>
              <a:t>kanceljak</a:t>
            </a:r>
            <a:endParaRPr lang="hr-HR" dirty="0"/>
          </a:p>
        </p:txBody>
      </p:sp>
      <p:pic>
        <p:nvPicPr>
          <p:cNvPr id="5" name="Slika 4" descr="PC200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88640"/>
            <a:ext cx="3203848" cy="24028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C200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321468" cy="6241101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7239000" cy="1143000"/>
          </a:xfrm>
        </p:spPr>
        <p:txBody>
          <a:bodyPr/>
          <a:lstStyle/>
          <a:p>
            <a:r>
              <a:rPr lang="hr-HR" dirty="0" err="1" smtClean="0"/>
              <a:t>Michael</a:t>
            </a:r>
            <a:r>
              <a:rPr lang="hr-HR" dirty="0" smtClean="0"/>
              <a:t> balija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PC200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448938" cy="6336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1815480"/>
          </a:xfrm>
        </p:spPr>
        <p:txBody>
          <a:bodyPr>
            <a:normAutofit fontScale="90000"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hr-HR" sz="6600" dirty="0" smtClean="0"/>
              <a:t>JASLICE</a:t>
            </a:r>
            <a:r>
              <a:rPr lang="hr-HR" dirty="0" smtClean="0"/>
              <a:t> </a:t>
            </a:r>
            <a:r>
              <a:rPr lang="hr-HR" sz="6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2011</a:t>
            </a:r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87624" y="5157192"/>
            <a:ext cx="6480720" cy="1700808"/>
          </a:xfrm>
        </p:spPr>
        <p:txBody>
          <a:bodyPr>
            <a:normAutofit/>
          </a:bodyPr>
          <a:lstStyle/>
          <a:p>
            <a:pPr algn="ctr"/>
            <a:r>
              <a:rPr lang="hr-HR" sz="2400" dirty="0" smtClean="0">
                <a:solidFill>
                  <a:srgbClr val="FF0000"/>
                </a:solidFill>
              </a:rPr>
              <a:t>Ocjene i bodovi izložbenih jaslica,</a:t>
            </a:r>
          </a:p>
          <a:p>
            <a:r>
              <a:rPr lang="hr-HR" sz="2400" dirty="0" smtClean="0">
                <a:solidFill>
                  <a:srgbClr val="FF0000"/>
                </a:solidFill>
              </a:rPr>
              <a:t> te jaslice koje će nas predstavljati na županijskoj izložbi u OŠ </a:t>
            </a:r>
            <a:r>
              <a:rPr lang="hr-HR" sz="2400" dirty="0" err="1" smtClean="0">
                <a:solidFill>
                  <a:srgbClr val="FF0000"/>
                </a:solidFill>
              </a:rPr>
              <a:t>Brestovec</a:t>
            </a:r>
            <a:endParaRPr lang="hr-H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 descr="PC2001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8956015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 descr="PC200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3851920" cy="28889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kstniOkvir 5"/>
          <p:cNvSpPr txBox="1"/>
          <p:nvPr/>
        </p:nvSpPr>
        <p:spPr>
          <a:xfrm>
            <a:off x="683568" y="5589240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  <a:sp3d>
              <a:bevelB h="25400" prst="softRound"/>
            </a:sp3d>
          </a:bodyPr>
          <a:lstStyle/>
          <a:p>
            <a:r>
              <a:rPr lang="hr-HR" sz="2400" dirty="0" smtClean="0">
                <a:solidFill>
                  <a:srgbClr val="FFC000"/>
                </a:solidFill>
              </a:rPr>
              <a:t>ROBERT KLIČEK I VLADIMIR PAVLUŠEC</a:t>
            </a:r>
            <a:endParaRPr lang="hr-HR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C2001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7492868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5301208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Mateja ban, kristijan ban i ivan </a:t>
            </a:r>
            <a:r>
              <a:rPr lang="hr-HR" dirty="0" err="1" smtClean="0"/>
              <a:t>kontrec</a:t>
            </a:r>
            <a:endParaRPr lang="hr-HR" dirty="0"/>
          </a:p>
        </p:txBody>
      </p:sp>
      <p:pic>
        <p:nvPicPr>
          <p:cNvPr id="5" name="Slika 4" descr="PC200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60648"/>
            <a:ext cx="3707904" cy="2780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C200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7492868" cy="6051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Ana </a:t>
            </a:r>
            <a:r>
              <a:rPr lang="hr-HR" dirty="0" err="1" smtClean="0"/>
              <a:t>žlender</a:t>
            </a:r>
            <a:r>
              <a:rPr lang="hr-HR" dirty="0" smtClean="0"/>
              <a:t>, valentina i martina špoljar</a:t>
            </a:r>
            <a:endParaRPr lang="hr-HR" dirty="0"/>
          </a:p>
        </p:txBody>
      </p:sp>
      <p:pic>
        <p:nvPicPr>
          <p:cNvPr id="5" name="Slika 4" descr="PC200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16632"/>
            <a:ext cx="3635896" cy="27269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C2001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7684889" cy="6264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5517232"/>
            <a:ext cx="7239000" cy="1143000"/>
          </a:xfrm>
        </p:spPr>
        <p:txBody>
          <a:bodyPr/>
          <a:lstStyle/>
          <a:p>
            <a:r>
              <a:rPr lang="hr-HR" dirty="0" smtClean="0"/>
              <a:t>Helena i lucija </a:t>
            </a:r>
            <a:r>
              <a:rPr lang="hr-HR" dirty="0" err="1" smtClean="0"/>
              <a:t>fureš</a:t>
            </a:r>
            <a:endParaRPr lang="hr-HR" dirty="0"/>
          </a:p>
        </p:txBody>
      </p:sp>
      <p:pic>
        <p:nvPicPr>
          <p:cNvPr id="5" name="Slika 4" descr="PC2001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16632"/>
            <a:ext cx="3707904" cy="2780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C200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136392" cy="6102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7239000" cy="1143000"/>
          </a:xfrm>
        </p:spPr>
        <p:txBody>
          <a:bodyPr/>
          <a:lstStyle/>
          <a:p>
            <a:r>
              <a:rPr lang="hr-HR" dirty="0" smtClean="0"/>
              <a:t>Elizabeta </a:t>
            </a:r>
            <a:r>
              <a:rPr lang="hr-HR" dirty="0" err="1" smtClean="0"/>
              <a:t>vutmej</a:t>
            </a:r>
            <a:endParaRPr lang="hr-HR" dirty="0"/>
          </a:p>
        </p:txBody>
      </p:sp>
      <p:pic>
        <p:nvPicPr>
          <p:cNvPr id="5" name="Slika 4" descr="PC2001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88640"/>
            <a:ext cx="3635896" cy="27269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C2001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76672"/>
            <a:ext cx="8356964" cy="6267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5445224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Iva hršak, mihaela grah i eva </a:t>
            </a:r>
            <a:r>
              <a:rPr lang="hr-HR" dirty="0" err="1" smtClean="0"/>
              <a:t>filija</a:t>
            </a:r>
            <a:endParaRPr lang="hr-HR" dirty="0"/>
          </a:p>
        </p:txBody>
      </p:sp>
      <p:pic>
        <p:nvPicPr>
          <p:cNvPr id="5" name="Slika 4" descr="PC200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16632"/>
            <a:ext cx="3347864" cy="25108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C200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608484" cy="6456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7239000" cy="1143000"/>
          </a:xfrm>
        </p:spPr>
        <p:txBody>
          <a:bodyPr/>
          <a:lstStyle/>
          <a:p>
            <a:r>
              <a:rPr lang="hr-HR" dirty="0" smtClean="0"/>
              <a:t>Filip matas, eduard </a:t>
            </a:r>
            <a:r>
              <a:rPr lang="hr-HR" dirty="0" err="1" smtClean="0"/>
              <a:t>kahlina</a:t>
            </a:r>
            <a:endParaRPr lang="hr-HR" dirty="0"/>
          </a:p>
        </p:txBody>
      </p:sp>
      <p:pic>
        <p:nvPicPr>
          <p:cNvPr id="5" name="Slika 4" descr="PC2001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332656"/>
            <a:ext cx="3203848" cy="24028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C200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60648"/>
            <a:ext cx="8568952" cy="6426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15719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Nika horvat, katarina kukolja, martina </a:t>
            </a:r>
            <a:r>
              <a:rPr lang="hr-HR" dirty="0" err="1" smtClean="0"/>
              <a:t>šilipetar</a:t>
            </a:r>
            <a:r>
              <a:rPr lang="hr-HR" dirty="0" smtClean="0"/>
              <a:t>, natalija petek, dalibor </a:t>
            </a:r>
            <a:r>
              <a:rPr lang="hr-HR" dirty="0" err="1" smtClean="0"/>
              <a:t>fijolić</a:t>
            </a:r>
            <a:endParaRPr lang="hr-HR" dirty="0"/>
          </a:p>
        </p:txBody>
      </p:sp>
      <p:pic>
        <p:nvPicPr>
          <p:cNvPr id="5" name="Slika 4" descr="PC200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88640"/>
            <a:ext cx="3563888" cy="2672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stvo">
  <a:themeElements>
    <a:clrScheme name="Bogatstv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stv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stv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226</TotalTime>
  <Words>103</Words>
  <Application>Microsoft Office PowerPoint</Application>
  <PresentationFormat>Prikaz na zaslonu (4:3)</PresentationFormat>
  <Paragraphs>19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17" baseType="lpstr">
      <vt:lpstr>Bogatstvo</vt:lpstr>
      <vt:lpstr>JASLICE 2011.</vt:lpstr>
      <vt:lpstr>Slajd 2</vt:lpstr>
      <vt:lpstr>Mateja ban, kristijan ban i ivan kontrec</vt:lpstr>
      <vt:lpstr>Ana žlender, valentina i martina špoljar</vt:lpstr>
      <vt:lpstr>Helena i lucija fureš</vt:lpstr>
      <vt:lpstr>Elizabeta vutmej</vt:lpstr>
      <vt:lpstr>Iva hršak, mihaela grah i eva filija</vt:lpstr>
      <vt:lpstr>Filip matas, eduard kahlina</vt:lpstr>
      <vt:lpstr>Nika horvat, katarina kukolja, martina šilipetar, natalija petek, dalibor fijolić</vt:lpstr>
      <vt:lpstr>Mirko vutmej</vt:lpstr>
      <vt:lpstr>Matija capar</vt:lpstr>
      <vt:lpstr>Alen jabrešić</vt:lpstr>
      <vt:lpstr>Lucija mlinar, monika božiček</vt:lpstr>
      <vt:lpstr>Sven finger, alen kanceljak</vt:lpstr>
      <vt:lpstr>Michael balija</vt:lpstr>
      <vt:lpstr>JASLICE 2011.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JASLICE 2011.</dc:title>
  <dc:creator>Robert</dc:creator>
  <cp:lastModifiedBy>Robert</cp:lastModifiedBy>
  <cp:revision>21</cp:revision>
  <dcterms:created xsi:type="dcterms:W3CDTF">2011-12-21T09:39:38Z</dcterms:created>
  <dcterms:modified xsi:type="dcterms:W3CDTF">2011-12-22T11:24:10Z</dcterms:modified>
</cp:coreProperties>
</file>